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74" r:id="rId2"/>
    <p:sldId id="264" r:id="rId3"/>
    <p:sldId id="323" r:id="rId4"/>
    <p:sldId id="265" r:id="rId5"/>
    <p:sldId id="260" r:id="rId6"/>
    <p:sldId id="316" r:id="rId7"/>
    <p:sldId id="324" r:id="rId8"/>
    <p:sldId id="325" r:id="rId9"/>
    <p:sldId id="339" r:id="rId10"/>
    <p:sldId id="34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599" autoAdjust="0"/>
  </p:normalViewPr>
  <p:slideViewPr>
    <p:cSldViewPr>
      <p:cViewPr>
        <p:scale>
          <a:sx n="73" d="100"/>
          <a:sy n="73" d="100"/>
        </p:scale>
        <p:origin x="-1068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4DDBB-7E0E-4FEB-B0E2-70E42C43A34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9B801-CB00-4565-B868-A8314F89D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5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9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7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0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6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2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65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4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2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6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57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AED06-4788-4CC7-A176-CC11F29F7D46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38B38-5B07-4C47-850F-57312B83E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4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511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Улица Рождественская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81" y="0"/>
            <a:ext cx="992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2977"/>
      </p:ext>
    </p:extLst>
  </p:cSld>
  <p:clrMapOvr>
    <a:masterClrMapping/>
  </p:clrMapOvr>
  <p:transition spd="slow" advTm="6827">
    <p:wipe/>
    <p:sndAc>
      <p:stSnd>
        <p:snd r:embed="rId2" name="Chopin_Prel_Argerich_20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81" y="0"/>
            <a:ext cx="992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2"/>
    </mc:Choice>
    <mc:Fallback xmlns="">
      <p:transition spd="slow" advTm="102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2120" y="4581128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 Antiqua" pitchFamily="18" charset="0"/>
              </a:rPr>
              <a:t>В. </a:t>
            </a:r>
            <a:r>
              <a:rPr lang="ru-RU" sz="2400" b="1" dirty="0" err="1" smtClean="0">
                <a:latin typeface="Book Antiqua" pitchFamily="18" charset="0"/>
              </a:rPr>
              <a:t>Фуфачев</a:t>
            </a:r>
            <a:endParaRPr lang="ru-RU" sz="2400" b="1" dirty="0" smtClean="0">
              <a:latin typeface="Book Antiqua" pitchFamily="18" charset="0"/>
            </a:endParaRPr>
          </a:p>
          <a:p>
            <a:endParaRPr lang="ru-RU" sz="2400" b="1" dirty="0">
              <a:latin typeface="Book Antiqua" pitchFamily="18" charset="0"/>
            </a:endParaRPr>
          </a:p>
          <a:p>
            <a:r>
              <a:rPr lang="ru-RU" sz="2400" b="1" dirty="0" smtClean="0">
                <a:latin typeface="Book Antiqua" pitchFamily="18" charset="0"/>
              </a:rPr>
              <a:t>Держащий свечу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" y="0"/>
            <a:ext cx="5356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8414"/>
      </p:ext>
    </p:extLst>
  </p:cSld>
  <p:clrMapOvr>
    <a:masterClrMapping/>
  </p:clrMapOvr>
  <p:transition spd="slow" advTm="7115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6378165"/>
            <a:ext cx="384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 Antiqua" pitchFamily="18" charset="0"/>
              </a:rPr>
              <a:t>О. Максимов. Бой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9" t="-9643" b="-3622"/>
          <a:stretch/>
        </p:blipFill>
        <p:spPr>
          <a:xfrm>
            <a:off x="-750627" y="-609895"/>
            <a:ext cx="9894627" cy="72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07044"/>
      </p:ext>
    </p:extLst>
  </p:cSld>
  <p:clrMapOvr>
    <a:masterClrMapping/>
  </p:clrMapOvr>
  <p:transition spd="slow" advTm="9986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9"/>
          <a:stretch/>
        </p:blipFill>
        <p:spPr>
          <a:xfrm>
            <a:off x="-3748" y="-99392"/>
            <a:ext cx="9201150" cy="6387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9672" y="6288258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 Antiqua" pitchFamily="18" charset="0"/>
              </a:rPr>
              <a:t>О. </a:t>
            </a:r>
            <a:r>
              <a:rPr lang="ru-RU" sz="2400" b="1" dirty="0" smtClean="0">
                <a:latin typeface="Book Antiqua" pitchFamily="18" charset="0"/>
              </a:rPr>
              <a:t>Максимов. Журавли надежды</a:t>
            </a:r>
            <a:r>
              <a:rPr lang="ru-RU" b="1" dirty="0" smtClean="0">
                <a:latin typeface="Book Antiqua" pitchFamily="18" charset="0"/>
              </a:rPr>
              <a:t>.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59203"/>
      </p:ext>
    </p:extLst>
  </p:cSld>
  <p:clrMapOvr>
    <a:masterClrMapping/>
  </p:clrMapOvr>
  <p:transition spd="slow" advTm="806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184" y="5157192"/>
            <a:ext cx="2544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Book Antiqua" pitchFamily="18" charset="0"/>
                <a:cs typeface="Calibri" pitchFamily="34" charset="0"/>
              </a:rPr>
              <a:t>В. </a:t>
            </a:r>
            <a:r>
              <a:rPr lang="ru-RU" sz="2400" b="1" dirty="0" err="1" smtClean="0">
                <a:latin typeface="Book Antiqua" pitchFamily="18" charset="0"/>
                <a:cs typeface="Calibri" pitchFamily="34" charset="0"/>
              </a:rPr>
              <a:t>Фуфачев</a:t>
            </a:r>
            <a:endParaRPr lang="ru-RU" sz="2400" b="1" dirty="0" smtClean="0">
              <a:latin typeface="Book Antiqua" pitchFamily="18" charset="0"/>
              <a:cs typeface="Calibri" pitchFamily="34" charset="0"/>
            </a:endParaRPr>
          </a:p>
          <a:p>
            <a:endParaRPr lang="ru-RU" sz="2400" b="1" dirty="0">
              <a:latin typeface="Book Antiqua" pitchFamily="18" charset="0"/>
              <a:cs typeface="Calibri" pitchFamily="34" charset="0"/>
            </a:endParaRPr>
          </a:p>
          <a:p>
            <a:r>
              <a:rPr lang="ru-RU" sz="2400" b="1" dirty="0" smtClean="0">
                <a:latin typeface="Book Antiqua" pitchFamily="18" charset="0"/>
                <a:cs typeface="Calibri" pitchFamily="34" charset="0"/>
              </a:rPr>
              <a:t>Знаки Земли</a:t>
            </a:r>
            <a:endParaRPr lang="ru-RU" sz="2400" b="1" dirty="0">
              <a:latin typeface="Book Antiqua" pitchFamily="18" charset="0"/>
              <a:cs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" y="-24919"/>
            <a:ext cx="5448507" cy="68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02469"/>
      </p:ext>
    </p:extLst>
  </p:cSld>
  <p:clrMapOvr>
    <a:masterClrMapping/>
  </p:clrMapOvr>
  <p:transition spd="slow" advTm="7754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0264" y="6309320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О. Максимов. После бомбежки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/>
          <a:stretch/>
        </p:blipFill>
        <p:spPr>
          <a:xfrm>
            <a:off x="0" y="0"/>
            <a:ext cx="9144000" cy="61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4817"/>
      </p:ext>
    </p:extLst>
  </p:cSld>
  <p:clrMapOvr>
    <a:masterClrMapping/>
  </p:clrMapOvr>
  <p:transition spd="slow" advTm="8361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161" y="6220488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В. </a:t>
            </a:r>
            <a:r>
              <a:rPr lang="ru-RU" sz="2400" b="1" dirty="0" err="1" smtClean="0">
                <a:latin typeface="Book Antiqua" pitchFamily="18" charset="0"/>
              </a:rPr>
              <a:t>Фуфачев</a:t>
            </a:r>
            <a:r>
              <a:rPr lang="ru-RU" sz="2400" b="1" dirty="0" smtClean="0">
                <a:latin typeface="Book Antiqua" pitchFamily="18" charset="0"/>
              </a:rPr>
              <a:t>. Лето. Мальчики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9" y="0"/>
            <a:ext cx="769892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6775"/>
      </p:ext>
    </p:extLst>
  </p:cSld>
  <p:clrMapOvr>
    <a:masterClrMapping/>
  </p:clrMapOvr>
  <p:transition spd="slow" advTm="9207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62" y="6316833"/>
            <a:ext cx="9247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О. Максимов. Расстрел. 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>
          <a:xfrm>
            <a:off x="-67706" y="0"/>
            <a:ext cx="9247700" cy="63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6775"/>
      </p:ext>
    </p:extLst>
  </p:cSld>
  <p:clrMapOvr>
    <a:masterClrMapping/>
  </p:clrMapOvr>
  <p:transition spd="slow" advTm="10704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261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О. Максимов. Узники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" y="-58141"/>
            <a:ext cx="9144000" cy="49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86304"/>
      </p:ext>
    </p:extLst>
  </p:cSld>
  <p:clrMapOvr>
    <a:masterClrMapping/>
  </p:clrMapOvr>
  <p:transition spd="slow" advTm="8463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4134</TotalTime>
  <Words>48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Begemot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138</cp:revision>
  <dcterms:created xsi:type="dcterms:W3CDTF">2014-05-13T08:34:45Z</dcterms:created>
  <dcterms:modified xsi:type="dcterms:W3CDTF">2015-04-02T12:06:35Z</dcterms:modified>
</cp:coreProperties>
</file>